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66"/>
    <a:srgbClr val="FF9966"/>
    <a:srgbClr val="FFCCFF"/>
    <a:srgbClr val="66FFFF"/>
    <a:srgbClr val="00FF00"/>
    <a:srgbClr val="3399FF"/>
    <a:srgbClr val="6666FF"/>
    <a:srgbClr val="FFFF99"/>
    <a:srgbClr val="719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01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3.jpeg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CFAF-DAAB-46A6-B8FB-056E265B8398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344AA-F994-4CF5-8C53-1B03D1A3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3.jpeg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28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1.wmf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0.wmf"/><Relationship Id="rId19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33.wmf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3.bin"/><Relationship Id="rId24" Type="http://schemas.openxmlformats.org/officeDocument/2006/relationships/oleObject" Target="../embeddings/oleObject40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image" Target="../media/image34.wmf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0.wmf"/><Relationship Id="rId22" Type="http://schemas.openxmlformats.org/officeDocument/2006/relationships/oleObject" Target="../embeddings/oleObject3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50.bin"/><Relationship Id="rId3" Type="http://schemas.openxmlformats.org/officeDocument/2006/relationships/oleObject" Target="../embeddings/oleObject42.bin"/><Relationship Id="rId21" Type="http://schemas.openxmlformats.org/officeDocument/2006/relationships/image" Target="../media/image43.wmf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image" Target="../media/image40.wmf"/><Relationship Id="rId10" Type="http://schemas.openxmlformats.org/officeDocument/2006/relationships/image" Target="../media/image38.wmf"/><Relationship Id="rId19" Type="http://schemas.openxmlformats.org/officeDocument/2006/relationships/image" Target="../media/image42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4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48.wmf"/><Relationship Id="rId18" Type="http://schemas.openxmlformats.org/officeDocument/2006/relationships/oleObject" Target="../embeddings/oleObject60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image" Target="../media/image49.wmf"/><Relationship Id="rId10" Type="http://schemas.openxmlformats.org/officeDocument/2006/relationships/image" Target="../media/image47.wmf"/><Relationship Id="rId19" Type="http://schemas.openxmlformats.org/officeDocument/2006/relationships/image" Target="../media/image51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5.bin"/><Relationship Id="rId14" Type="http://schemas.openxmlformats.org/officeDocument/2006/relationships/oleObject" Target="../embeddings/oleObject5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image" Target="../media/image3.jpeg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4.bin"/><Relationship Id="rId4" Type="http://schemas.openxmlformats.org/officeDocument/2006/relationships/image" Target="../media/image52.wmf"/><Relationship Id="rId9" Type="http://schemas.openxmlformats.org/officeDocument/2006/relationships/image" Target="../media/image54.wmf"/><Relationship Id="rId14" Type="http://schemas.openxmlformats.org/officeDocument/2006/relationships/image" Target="../media/image5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5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Ribbon 3"/>
          <p:cNvSpPr/>
          <p:nvPr/>
        </p:nvSpPr>
        <p:spPr>
          <a:xfrm>
            <a:off x="0" y="1371600"/>
            <a:ext cx="9144000" cy="3657600"/>
          </a:xfrm>
          <a:prstGeom prst="ellipseRibbon">
            <a:avLst>
              <a:gd name="adj1" fmla="val 25000"/>
              <a:gd name="adj2" fmla="val 75000"/>
              <a:gd name="adj3" fmla="val 125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TẬP </a:t>
            </a:r>
          </a:p>
          <a:p>
            <a:pPr algn="ctr"/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134)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68580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a)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143000"/>
            <a:ext cx="6858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685800"/>
            <a:ext cx="2438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90600" y="1447800"/>
          <a:ext cx="1676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507960" imgH="393480" progId="Equation.3">
                  <p:embed/>
                </p:oleObj>
              </mc:Choice>
              <mc:Fallback>
                <p:oleObj name="Equation" r:id="rId3" imgW="5079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1676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029200" y="1447800"/>
          <a:ext cx="1676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507960" imgH="393480" progId="Equation.3">
                  <p:embed/>
                </p:oleObj>
              </mc:Choice>
              <mc:Fallback>
                <p:oleObj name="Equation" r:id="rId5" imgW="5079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447800"/>
                        <a:ext cx="1676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590800" y="16764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16764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.....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057400" y="2971800"/>
          <a:ext cx="16192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380880" imgH="393480" progId="Equation.3">
                  <p:embed/>
                </p:oleObj>
              </mc:Choice>
              <mc:Fallback>
                <p:oleObj name="Equation" r:id="rId7" imgW="380880" imgH="393480" progId="Equation.3">
                  <p:embed/>
                  <p:pic>
                    <p:nvPicPr>
                      <p:cNvPr id="0" name="Picture 7" descr="Bouque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0"/>
                        <a:ext cx="1619250" cy="990600"/>
                      </a:xfrm>
                      <a:prstGeom prst="rect">
                        <a:avLst/>
                      </a:prstGeom>
                      <a:blipFill dpi="0" rotWithShape="0">
                        <a:blip r:embed="rId9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800600" y="2971800"/>
          <a:ext cx="1600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0" imgW="380880" imgH="393480" progId="Equation.3">
                  <p:embed/>
                </p:oleObj>
              </mc:Choice>
              <mc:Fallback>
                <p:oleObj name="Equation" r:id="rId10" imgW="380880" imgH="393480" progId="Equation.3">
                  <p:embed/>
                  <p:pic>
                    <p:nvPicPr>
                      <p:cNvPr id="0" name="Picture 8" descr="Bouque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71800"/>
                        <a:ext cx="1600200" cy="990600"/>
                      </a:xfrm>
                      <a:prstGeom prst="rect">
                        <a:avLst/>
                      </a:prstGeom>
                      <a:blipFill dpi="0" rotWithShape="0">
                        <a:blip r:embed="rId9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810000" y="3276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=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138487" y="1447800"/>
          <a:ext cx="6715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2" imgW="203040" imgH="393480" progId="Equation.3">
                  <p:embed/>
                </p:oleObj>
              </mc:Choice>
              <mc:Fallback>
                <p:oleObj name="Equation" r:id="rId12" imgW="20304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7" y="1447800"/>
                        <a:ext cx="6715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7253287" y="1447800"/>
          <a:ext cx="6715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4" imgW="203040" imgH="393480" progId="Equation.3">
                  <p:embed/>
                </p:oleObj>
              </mc:Choice>
              <mc:Fallback>
                <p:oleObj name="Equation" r:id="rId14" imgW="20304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3287" y="1447800"/>
                        <a:ext cx="6715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own Ribbon 18"/>
          <p:cNvSpPr/>
          <p:nvPr/>
        </p:nvSpPr>
        <p:spPr>
          <a:xfrm>
            <a:off x="304800" y="4495800"/>
            <a:ext cx="8458200" cy="1828800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3399FF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       </a:t>
            </a:r>
            <a:r>
              <a:rPr lang="en-US" sz="2800" dirty="0" err="1" smtClean="0">
                <a:solidFill>
                  <a:srgbClr val="FFFF00"/>
                </a:solidFill>
              </a:rPr>
              <a:t>Tính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chất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giao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hoán</a:t>
            </a:r>
            <a:r>
              <a:rPr lang="en-US" sz="2800" dirty="0" smtClean="0">
                <a:solidFill>
                  <a:srgbClr val="FFFF00"/>
                </a:solidFill>
              </a:rPr>
              <a:t>: </a:t>
            </a:r>
            <a:r>
              <a:rPr lang="en-US" sz="2800" dirty="0" err="1" smtClean="0">
                <a:solidFill>
                  <a:srgbClr val="FFFF00"/>
                </a:solidFill>
              </a:rPr>
              <a:t>Khi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đổi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chỗ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các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phân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số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trong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một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</a:rPr>
              <a:t>tích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thì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tích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chúng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không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thay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đổi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1" grpId="1" animBg="1"/>
      <p:bldP spid="12" grpId="0" animBg="1"/>
      <p:bldP spid="12" grpId="1" animBg="1"/>
      <p:bldP spid="15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0"/>
            <a:ext cx="6858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 1: a) Viết tiếp vào chỗ chấm: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685800"/>
            <a:ext cx="2438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6156" y="1644444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75876" y="1644444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14800" y="3397044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3839035" y="3200400"/>
          <a:ext cx="6715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9035" y="3200400"/>
                        <a:ext cx="6715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8548687" y="3124200"/>
          <a:ext cx="4429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5" imgW="203040" imgH="393480" progId="Equation.3">
                  <p:embed/>
                </p:oleObj>
              </mc:Choice>
              <mc:Fallback>
                <p:oleObj name="Equation" r:id="rId5" imgW="2030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8687" y="3124200"/>
                        <a:ext cx="4429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Down Ribbon 14"/>
          <p:cNvSpPr/>
          <p:nvPr/>
        </p:nvSpPr>
        <p:spPr>
          <a:xfrm>
            <a:off x="0" y="4343400"/>
            <a:ext cx="9144000" cy="2209800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FF9966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      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chất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kết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hợp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Khi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tích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hai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với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thứ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ba</a:t>
            </a:r>
            <a:r>
              <a:rPr lang="en-US" sz="2800" dirty="0" smtClean="0">
                <a:solidFill>
                  <a:srgbClr val="0000CC"/>
                </a:solidFill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</a:rPr>
              <a:t>ta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thể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thứ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nhất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với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tích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thứ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hai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và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phân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thứ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ba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533400" y="1371600"/>
          <a:ext cx="2667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7" imgW="863225" imgH="431613" progId="Equation.3">
                  <p:embed/>
                </p:oleObj>
              </mc:Choice>
              <mc:Fallback>
                <p:oleObj name="Equation" r:id="rId7" imgW="863225" imgH="431613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2667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876800" y="1371600"/>
          <a:ext cx="2514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9" imgW="863225" imgH="431613" progId="Equation.3">
                  <p:embed/>
                </p:oleObj>
              </mc:Choice>
              <mc:Fallback>
                <p:oleObj name="Equation" r:id="rId9" imgW="863225" imgH="431613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371600"/>
                        <a:ext cx="25146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152400" y="3200400"/>
          <a:ext cx="1905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11" imgW="863225" imgH="431613" progId="Equation.3">
                  <p:embed/>
                </p:oleObj>
              </mc:Choice>
              <mc:Fallback>
                <p:oleObj name="Equation" r:id="rId11" imgW="863225" imgH="431613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19050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4876800" y="3200400"/>
          <a:ext cx="1828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12" imgW="863225" imgH="431613" progId="Equation.3">
                  <p:embed/>
                </p:oleObj>
              </mc:Choice>
              <mc:Fallback>
                <p:oleObj name="Equation" r:id="rId12" imgW="863225" imgH="431613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00400"/>
                        <a:ext cx="1828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2057400" y="3200400"/>
          <a:ext cx="11430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13" imgW="558558" imgH="393529" progId="Equation.3">
                  <p:embed/>
                </p:oleObj>
              </mc:Choice>
              <mc:Fallback>
                <p:oleObj name="Equation" r:id="rId13" imgW="558558" imgH="393529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00400"/>
                        <a:ext cx="114300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3200400" y="3200400"/>
          <a:ext cx="7016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Equation" r:id="rId15" imgW="342720" imgH="393480" progId="Equation.3">
                  <p:embed/>
                </p:oleObj>
              </mc:Choice>
              <mc:Fallback>
                <p:oleObj name="Equation" r:id="rId15" imgW="34272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200400"/>
                        <a:ext cx="7016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6692900" y="3200400"/>
          <a:ext cx="11684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Equation" r:id="rId17" imgW="571320" imgH="393480" progId="Equation.3">
                  <p:embed/>
                </p:oleObj>
              </mc:Choice>
              <mc:Fallback>
                <p:oleObj name="Equation" r:id="rId17" imgW="57132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900" y="3200400"/>
                        <a:ext cx="116840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7848600" y="3190875"/>
          <a:ext cx="7016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Equation" r:id="rId19" imgW="342720" imgH="393480" progId="Equation.3">
                  <p:embed/>
                </p:oleObj>
              </mc:Choice>
              <mc:Fallback>
                <p:oleObj name="Equation" r:id="rId19" imgW="34272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190875"/>
                        <a:ext cx="7016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4267200" y="35052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;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15381" name="Object 21"/>
          <p:cNvGraphicFramePr>
            <a:graphicFrameLocks noChangeAspect="1"/>
          </p:cNvGraphicFramePr>
          <p:nvPr/>
        </p:nvGraphicFramePr>
        <p:xfrm>
          <a:off x="1871663" y="3092244"/>
          <a:ext cx="22748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Equation" r:id="rId21" imgW="736560" imgH="431640" progId="Equation.3">
                  <p:embed/>
                </p:oleObj>
              </mc:Choice>
              <mc:Fallback>
                <p:oleObj name="Equation" r:id="rId21" imgW="736560" imgH="4316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3092244"/>
                        <a:ext cx="2274887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5137150" y="3092244"/>
          <a:ext cx="24828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Equation" r:id="rId23" imgW="736560" imgH="431640" progId="Equation.3">
                  <p:embed/>
                </p:oleObj>
              </mc:Choice>
              <mc:Fallback>
                <p:oleObj name="Equation" r:id="rId23" imgW="736560" imgH="431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3092244"/>
                        <a:ext cx="24828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0.08142 -0.25671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6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9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555 L -0.13403 -0.24445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-125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4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7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 animBg="1"/>
      <p:bldP spid="8" grpId="1" animBg="1"/>
      <p:bldP spid="9" grpId="0" animBg="1"/>
      <p:bldP spid="9" grpId="1" animBg="1"/>
      <p:bldP spid="12" grpId="0" animBg="1"/>
      <p:bldP spid="15" grpId="0" animBg="1"/>
      <p:bldP spid="29" grpId="0" animBg="1"/>
      <p:bldP spid="2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0"/>
            <a:ext cx="6858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 1: a) Viết tiếp vào chỗ chấm: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685800"/>
            <a:ext cx="2438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56156" y="1644444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.....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495300" y="1371600"/>
          <a:ext cx="27447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3" imgW="888840" imgH="431640" progId="Equation.3">
                  <p:embed/>
                </p:oleObj>
              </mc:Choice>
              <mc:Fallback>
                <p:oleObj name="Equation" r:id="rId3" imgW="888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371600"/>
                        <a:ext cx="274478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419725" y="1386348"/>
          <a:ext cx="28860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quation" r:id="rId5" imgW="977476" imgH="393529" progId="Equation.3">
                  <p:embed/>
                </p:oleObj>
              </mc:Choice>
              <mc:Fallback>
                <p:oleObj name="Equation" r:id="rId5" imgW="977476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25" y="1386348"/>
                        <a:ext cx="288607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8229600" y="1614948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.....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76200" y="2971800"/>
          <a:ext cx="2057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7" imgW="888840" imgH="431640" progId="Equation.3">
                  <p:embed/>
                </p:oleObj>
              </mc:Choice>
              <mc:Fallback>
                <p:oleObj name="Equation" r:id="rId7" imgW="8888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71800"/>
                        <a:ext cx="2057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572000" y="3048000"/>
          <a:ext cx="2438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8" imgW="977476" imgH="393529" progId="Equation.3">
                  <p:embed/>
                </p:oleObj>
              </mc:Choice>
              <mc:Fallback>
                <p:oleObj name="Equation" r:id="rId8" imgW="977476" imgH="39352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048000"/>
                        <a:ext cx="24384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209800" y="3001296"/>
          <a:ext cx="1219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9" imgW="495085" imgH="393529" progId="Equation.3">
                  <p:embed/>
                </p:oleObj>
              </mc:Choice>
              <mc:Fallback>
                <p:oleObj name="Equation" r:id="rId9" imgW="495085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001296"/>
                        <a:ext cx="12192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3429000" y="3016044"/>
          <a:ext cx="539496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11" imgW="228600" imgH="393480" progId="Equation.3">
                  <p:embed/>
                </p:oleObj>
              </mc:Choice>
              <mc:Fallback>
                <p:oleObj name="Equation" r:id="rId11" imgW="2286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16044"/>
                        <a:ext cx="539496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962400" y="3352800"/>
            <a:ext cx="304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;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6953250" y="3001963"/>
          <a:ext cx="1581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13" imgW="672840" imgH="393480" progId="Equation.3">
                  <p:embed/>
                </p:oleObj>
              </mc:Choice>
              <mc:Fallback>
                <p:oleObj name="Equation" r:id="rId13" imgW="67284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3001963"/>
                        <a:ext cx="15811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8528050" y="3016044"/>
          <a:ext cx="53975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15" imgW="228600" imgH="393480" progId="Equation.3">
                  <p:embed/>
                </p:oleObj>
              </mc:Choice>
              <mc:Fallback>
                <p:oleObj name="Equation" r:id="rId15" imgW="22860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8050" y="3016044"/>
                        <a:ext cx="539750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1609725" y="3016044"/>
          <a:ext cx="23526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16" imgW="761760" imgH="431640" progId="Equation.3">
                  <p:embed/>
                </p:oleObj>
              </mc:Choice>
              <mc:Fallback>
                <p:oleObj name="Equation" r:id="rId16" imgW="76176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3016044"/>
                        <a:ext cx="235267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4648200" y="3016044"/>
          <a:ext cx="25098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18" imgW="850680" imgH="393480" progId="Equation.3">
                  <p:embed/>
                </p:oleObj>
              </mc:Choice>
              <mc:Fallback>
                <p:oleObj name="Equation" r:id="rId18" imgW="85068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16044"/>
                        <a:ext cx="250983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4038600" y="3320844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=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3" name="Down Ribbon 22"/>
          <p:cNvSpPr/>
          <p:nvPr/>
        </p:nvSpPr>
        <p:spPr>
          <a:xfrm>
            <a:off x="0" y="4343400"/>
            <a:ext cx="9144000" cy="2209800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6666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</a:rPr>
              <a:t>     </a:t>
            </a:r>
            <a:r>
              <a:rPr lang="en-US" sz="2800" dirty="0" err="1" smtClean="0">
                <a:solidFill>
                  <a:schemeClr val="bg1"/>
                </a:solidFill>
              </a:rPr>
              <a:t>Khi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một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tổng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với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thứ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thể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từng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tổng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với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thứ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rồi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cộng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quả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lại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/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857 L -0.02951 -0.2419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-1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2882 -0.2419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11" grpId="0" animBg="1"/>
      <p:bldP spid="11" grpId="1" animBg="1"/>
      <p:bldP spid="17" grpId="0" animBg="1"/>
      <p:bldP spid="17" grpId="1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7150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b)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533400" y="990600"/>
          <a:ext cx="2209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3" imgW="787058" imgH="393529" progId="Equation.3">
                  <p:embed/>
                </p:oleObj>
              </mc:Choice>
              <mc:Fallback>
                <p:oleObj name="Equation" r:id="rId3" imgW="787058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90600"/>
                        <a:ext cx="2209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276600" y="990600"/>
          <a:ext cx="2133600" cy="1088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5" imgW="761669" imgH="431613" progId="Equation.3">
                  <p:embed/>
                </p:oleObj>
              </mc:Choice>
              <mc:Fallback>
                <p:oleObj name="Equation" r:id="rId5" imgW="761669" imgH="4316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990600"/>
                        <a:ext cx="2133600" cy="1088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400800" y="990600"/>
          <a:ext cx="2514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7" imgW="977476" imgH="393529" progId="Equation.3">
                  <p:embed/>
                </p:oleObj>
              </mc:Choice>
              <mc:Fallback>
                <p:oleObj name="Equation" r:id="rId7" imgW="977476" imgH="39352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990600"/>
                        <a:ext cx="2514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21336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C1)</a:t>
            </a:r>
            <a:endParaRPr lang="en-US" sz="2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830263" y="1828800"/>
          <a:ext cx="22939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9" imgW="901440" imgH="393480" progId="Equation.3">
                  <p:embed/>
                </p:oleObj>
              </mc:Choice>
              <mc:Fallback>
                <p:oleObj name="Equation" r:id="rId9" imgW="9014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1828800"/>
                        <a:ext cx="22939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3124200" y="1828800"/>
          <a:ext cx="2438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11" imgW="1054100" imgH="431800" progId="Equation.3">
                  <p:embed/>
                </p:oleObj>
              </mc:Choice>
              <mc:Fallback>
                <p:oleObj name="Equation" r:id="rId11" imgW="1054100" imgH="431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828800"/>
                        <a:ext cx="2438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5638800" y="1828800"/>
          <a:ext cx="1676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13" imgW="710891" imgH="393529" progId="Equation.3">
                  <p:embed/>
                </p:oleObj>
              </mc:Choice>
              <mc:Fallback>
                <p:oleObj name="Equation" r:id="rId13" imgW="710891" imgH="39352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828800"/>
                        <a:ext cx="1676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7391400" y="1828800"/>
          <a:ext cx="10334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15" imgW="419040" imgH="393480" progId="Equation.3">
                  <p:embed/>
                </p:oleObj>
              </mc:Choice>
              <mc:Fallback>
                <p:oleObj name="Equation" r:id="rId15" imgW="41904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828800"/>
                        <a:ext cx="10334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8467725" y="1828800"/>
          <a:ext cx="469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17" imgW="190440" imgH="393480" progId="Equation.3">
                  <p:embed/>
                </p:oleObj>
              </mc:Choice>
              <mc:Fallback>
                <p:oleObj name="Equation" r:id="rId17" imgW="19044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7725" y="1828800"/>
                        <a:ext cx="4699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rc 16"/>
          <p:cNvSpPr/>
          <p:nvPr/>
        </p:nvSpPr>
        <p:spPr>
          <a:xfrm>
            <a:off x="7848600" y="1828800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924800" y="1418304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24800" y="2927556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rc 20"/>
          <p:cNvSpPr/>
          <p:nvPr/>
        </p:nvSpPr>
        <p:spPr>
          <a:xfrm rot="10630807">
            <a:off x="7924800" y="2667000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41148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C2)</a:t>
            </a:r>
            <a:endParaRPr lang="en-US" sz="2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830263" y="3810000"/>
          <a:ext cx="22939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19" imgW="901440" imgH="393480" progId="Equation.3">
                  <p:embed/>
                </p:oleObj>
              </mc:Choice>
              <mc:Fallback>
                <p:oleObj name="Equation" r:id="rId19" imgW="90144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810000"/>
                        <a:ext cx="22939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3124200" y="3795252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Equation" r:id="rId20" imgW="1054100" imgH="431800" progId="Equation.3">
                  <p:embed/>
                </p:oleObj>
              </mc:Choice>
              <mc:Fallback>
                <p:oleObj name="Equation" r:id="rId20" imgW="1054100" imgH="431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95252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5573712" y="3810000"/>
          <a:ext cx="16652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Equation" r:id="rId22" imgW="647640" imgH="393480" progId="Equation.3">
                  <p:embed/>
                </p:oleObj>
              </mc:Choice>
              <mc:Fallback>
                <p:oleObj name="Equation" r:id="rId22" imgW="64764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2" y="3810000"/>
                        <a:ext cx="16652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7292975" y="3807540"/>
          <a:ext cx="10334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24" imgW="419040" imgH="393480" progId="Equation.3">
                  <p:embed/>
                </p:oleObj>
              </mc:Choice>
              <mc:Fallback>
                <p:oleObj name="Equation" r:id="rId24" imgW="41904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2975" y="3807540"/>
                        <a:ext cx="10334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/>
        </p:nvGraphicFramePr>
        <p:xfrm>
          <a:off x="8369300" y="3807540"/>
          <a:ext cx="469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25" imgW="190440" imgH="393480" progId="Equation.3">
                  <p:embed/>
                </p:oleObj>
              </mc:Choice>
              <mc:Fallback>
                <p:oleObj name="Equation" r:id="rId25" imgW="19044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9300" y="3807540"/>
                        <a:ext cx="4699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Arc 28"/>
          <p:cNvSpPr/>
          <p:nvPr/>
        </p:nvSpPr>
        <p:spPr>
          <a:xfrm>
            <a:off x="7750175" y="3807540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26375" y="3397044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826375" y="4830096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Arc 31"/>
          <p:cNvSpPr/>
          <p:nvPr/>
        </p:nvSpPr>
        <p:spPr>
          <a:xfrm rot="10630807">
            <a:off x="7826375" y="4645740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98438"/>
            <a:ext cx="5715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b)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762000" y="1462548"/>
          <a:ext cx="24892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3" imgW="888840" imgH="431640" progId="Equation.3">
                  <p:embed/>
                </p:oleObj>
              </mc:Choice>
              <mc:Fallback>
                <p:oleObj name="Equation" r:id="rId3" imgW="888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62548"/>
                        <a:ext cx="24892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752600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C1)</a:t>
            </a:r>
            <a:endParaRPr lang="en-US" sz="2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5700713" y="1493838"/>
          <a:ext cx="3444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5" imgW="139680" imgH="393480" progId="Equation.3">
                  <p:embed/>
                </p:oleObj>
              </mc:Choice>
              <mc:Fallback>
                <p:oleObj name="Equation" r:id="rId5" imgW="1396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713" y="1493838"/>
                        <a:ext cx="3444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c 10"/>
          <p:cNvSpPr/>
          <p:nvPr/>
        </p:nvSpPr>
        <p:spPr>
          <a:xfrm>
            <a:off x="4953000" y="1468281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10515" y="1057785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10515" y="2567037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rc 13"/>
          <p:cNvSpPr/>
          <p:nvPr/>
        </p:nvSpPr>
        <p:spPr>
          <a:xfrm rot="10630807">
            <a:off x="4958116" y="2306481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276600" y="1494504"/>
          <a:ext cx="1295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7" imgW="495085" imgH="393529" progId="Equation.3">
                  <p:embed/>
                </p:oleObj>
              </mc:Choice>
              <mc:Fallback>
                <p:oleObj name="Equation" r:id="rId7" imgW="495085" imgH="39352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494504"/>
                        <a:ext cx="1295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4694238" y="1492250"/>
          <a:ext cx="8969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9" imgW="342720" imgH="393480" progId="Equation.3">
                  <p:embed/>
                </p:oleObj>
              </mc:Choice>
              <mc:Fallback>
                <p:oleObj name="Equation" r:id="rId9" imgW="3427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8" y="1492250"/>
                        <a:ext cx="8969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762000" y="3581400"/>
          <a:ext cx="24892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11" imgW="888840" imgH="431640" progId="Equation.3">
                  <p:embed/>
                </p:oleObj>
              </mc:Choice>
              <mc:Fallback>
                <p:oleObj name="Equation" r:id="rId11" imgW="88884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24892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0" y="3871452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C2)</a:t>
            </a:r>
            <a:endParaRPr lang="en-US" sz="2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3200400" y="3628104"/>
          <a:ext cx="2438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12" imgW="965200" imgH="393700" progId="Equation.3">
                  <p:embed/>
                </p:oleObj>
              </mc:Choice>
              <mc:Fallback>
                <p:oleObj name="Equation" r:id="rId12" imgW="965200" imgH="3937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628104"/>
                        <a:ext cx="2438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5757862" y="3611563"/>
          <a:ext cx="13287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14" imgW="507960" imgH="393480" progId="Equation.3">
                  <p:embed/>
                </p:oleObj>
              </mc:Choice>
              <mc:Fallback>
                <p:oleObj name="Equation" r:id="rId14" imgW="50796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862" y="3611563"/>
                        <a:ext cx="13287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2"/>
          <p:cNvGraphicFramePr>
            <a:graphicFrameLocks noChangeAspect="1"/>
          </p:cNvGraphicFramePr>
          <p:nvPr/>
        </p:nvGraphicFramePr>
        <p:xfrm>
          <a:off x="8104188" y="4832556"/>
          <a:ext cx="6588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16" imgW="266400" imgH="393480" progId="Equation.3">
                  <p:embed/>
                </p:oleObj>
              </mc:Choice>
              <mc:Fallback>
                <p:oleObj name="Equation" r:id="rId16" imgW="26640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4188" y="4832556"/>
                        <a:ext cx="6588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rc 23"/>
          <p:cNvSpPr/>
          <p:nvPr/>
        </p:nvSpPr>
        <p:spPr>
          <a:xfrm>
            <a:off x="7712956" y="4783392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870471" y="4372896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870471" y="5882148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rc 26"/>
          <p:cNvSpPr/>
          <p:nvPr/>
        </p:nvSpPr>
        <p:spPr>
          <a:xfrm rot="10630807">
            <a:off x="7718072" y="5621592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7113588" y="4807361"/>
          <a:ext cx="8969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18" imgW="342720" imgH="393480" progId="Equation.3">
                  <p:embed/>
                </p:oleObj>
              </mc:Choice>
              <mc:Fallback>
                <p:oleObj name="Equation" r:id="rId18" imgW="34272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588" y="4807361"/>
                        <a:ext cx="8969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5360988" y="4800600"/>
          <a:ext cx="1727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20" imgW="660240" imgH="393480" progId="Equation.3">
                  <p:embed/>
                </p:oleObj>
              </mc:Choice>
              <mc:Fallback>
                <p:oleObj name="Equation" r:id="rId20" imgW="66024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988" y="4800600"/>
                        <a:ext cx="1727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9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98438"/>
            <a:ext cx="5715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b)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663575" y="1493838"/>
          <a:ext cx="28416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3" imgW="1104840" imgH="393480" progId="Equation.3">
                  <p:embed/>
                </p:oleObj>
              </mc:Choice>
              <mc:Fallback>
                <p:oleObj name="Equation" r:id="rId3" imgW="1104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1493838"/>
                        <a:ext cx="28416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752600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C1)</a:t>
            </a:r>
            <a:endParaRPr lang="en-US" sz="2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113" y="3657600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C2)</a:t>
            </a:r>
            <a:endParaRPr lang="en-US" sz="2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581400" y="1524000"/>
          <a:ext cx="2133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5" imgW="787058" imgH="393529" progId="Equation.3">
                  <p:embed/>
                </p:oleObj>
              </mc:Choice>
              <mc:Fallback>
                <p:oleObj name="Equation" r:id="rId5" imgW="787058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524000"/>
                        <a:ext cx="2133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726112" y="1524000"/>
          <a:ext cx="9826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7" imgW="406080" imgH="393480" progId="Equation.3">
                  <p:embed/>
                </p:oleObj>
              </mc:Choice>
              <mc:Fallback>
                <p:oleObj name="Equation" r:id="rId7" imgW="4060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112" y="1524000"/>
                        <a:ext cx="9826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rc 11"/>
          <p:cNvSpPr/>
          <p:nvPr/>
        </p:nvSpPr>
        <p:spPr>
          <a:xfrm>
            <a:off x="6088943" y="1468281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46458" y="1057785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6458" y="2567037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rc 14"/>
          <p:cNvSpPr/>
          <p:nvPr/>
        </p:nvSpPr>
        <p:spPr>
          <a:xfrm rot="10630807">
            <a:off x="6094059" y="2306481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6869112" y="1524000"/>
          <a:ext cx="5222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Equation" r:id="rId9" imgW="215640" imgH="393480" progId="Equation.3">
                  <p:embed/>
                </p:oleObj>
              </mc:Choice>
              <mc:Fallback>
                <p:oleObj name="Equation" r:id="rId9" imgW="2156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2" y="1524000"/>
                        <a:ext cx="522288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900113" y="3352800"/>
          <a:ext cx="29860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Equation" r:id="rId11" imgW="1104840" imgH="393480" progId="Equation.3">
                  <p:embed/>
                </p:oleObj>
              </mc:Choice>
              <mc:Fallback>
                <p:oleObj name="Equation" r:id="rId11" imgW="110484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352800"/>
                        <a:ext cx="29860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3886200" y="3352800"/>
          <a:ext cx="26050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Equation" r:id="rId12" imgW="825480" imgH="431640" progId="Equation.3">
                  <p:embed/>
                </p:oleObj>
              </mc:Choice>
              <mc:Fallback>
                <p:oleObj name="Equation" r:id="rId12" imgW="82548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352800"/>
                        <a:ext cx="26050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3352800" y="4724400"/>
          <a:ext cx="17748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14" imgW="558720" imgH="393480" progId="Equation.3">
                  <p:embed/>
                </p:oleObj>
              </mc:Choice>
              <mc:Fallback>
                <p:oleObj name="Equation" r:id="rId14" imgW="55872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724400"/>
                        <a:ext cx="17748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5105400" y="4762911"/>
          <a:ext cx="9826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Equation" r:id="rId16" imgW="406080" imgH="393480" progId="Equation.3">
                  <p:embed/>
                </p:oleObj>
              </mc:Choice>
              <mc:Fallback>
                <p:oleObj name="Equation" r:id="rId16" imgW="40608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62911"/>
                        <a:ext cx="9826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rc 26"/>
          <p:cNvSpPr/>
          <p:nvPr/>
        </p:nvSpPr>
        <p:spPr>
          <a:xfrm>
            <a:off x="5862285" y="4707192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4296696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14683" y="5805948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Arc 29"/>
          <p:cNvSpPr/>
          <p:nvPr/>
        </p:nvSpPr>
        <p:spPr>
          <a:xfrm rot="10630807">
            <a:off x="5862284" y="5545392"/>
            <a:ext cx="838200" cy="228600"/>
          </a:xfrm>
          <a:prstGeom prst="arc">
            <a:avLst>
              <a:gd name="adj1" fmla="val 10956157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6172200" y="4762911"/>
          <a:ext cx="8302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18" imgW="342720" imgH="393480" progId="Equation.3">
                  <p:embed/>
                </p:oleObj>
              </mc:Choice>
              <mc:Fallback>
                <p:oleObj name="Equation" r:id="rId18" imgW="34272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762911"/>
                        <a:ext cx="8302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18288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914400"/>
            <a:ext cx="89154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</a:t>
            </a:r>
            <a:r>
              <a:rPr kumimoji="0" lang="en-US" sz="3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3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chữ</a:t>
            </a:r>
            <a:r>
              <a:rPr kumimoji="0" lang="en-US" sz="3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nhật</a:t>
            </a:r>
            <a:r>
              <a:rPr kumimoji="0" lang="en-US" sz="3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          </a:t>
            </a:r>
            <a:r>
              <a:rPr kumimoji="0" lang="en-US" sz="3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1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</a:t>
            </a:r>
            <a:endParaRPr kumimoji="0" lang="en-US" sz="4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1020096"/>
            <a:ext cx="2209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vi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1828800"/>
            <a:ext cx="396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m.</a:t>
            </a:r>
            <a:endParaRPr lang="en-US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981200" y="17526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52600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457200" y="1015425"/>
            <a:ext cx="228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vi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7800" y="1017636"/>
            <a:ext cx="3359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m 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6934200" y="941436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Picture 4" descr="Bouque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941436"/>
                        <a:ext cx="457200" cy="83820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054940" y="17526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8" imgW="152280" imgH="393480" progId="Equation.3">
                  <p:embed/>
                </p:oleObj>
              </mc:Choice>
              <mc:Fallback>
                <p:oleObj name="Equation" r:id="rId8" imgW="152280" imgH="393480" progId="Equation.3">
                  <p:embed/>
                  <p:pic>
                    <p:nvPicPr>
                      <p:cNvPr id="0" name="Picture 5" descr="Bouque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940" y="1752600"/>
                        <a:ext cx="457200" cy="83820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73740" y="1828800"/>
            <a:ext cx="396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m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57800" y="1015425"/>
            <a:ext cx="3448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m </a:t>
            </a:r>
            <a:endParaRPr lang="en-US" dirty="0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6934200" y="941436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941436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itle 1"/>
          <p:cNvSpPr txBox="1">
            <a:spLocks/>
          </p:cNvSpPr>
          <p:nvPr/>
        </p:nvSpPr>
        <p:spPr>
          <a:xfrm>
            <a:off x="3200400" y="2667000"/>
            <a:ext cx="18288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09600" y="3352800"/>
            <a:ext cx="75438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 vi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chữ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362200" y="4343400"/>
          <a:ext cx="289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11" imgW="1079032" imgH="431613" progId="Equation.3">
                  <p:embed/>
                </p:oleObj>
              </mc:Choice>
              <mc:Fallback>
                <p:oleObj name="Equation" r:id="rId11" imgW="1079032" imgH="431613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343400"/>
                        <a:ext cx="2895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5181600" y="4572000"/>
            <a:ext cx="838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(m)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429000" y="5257800"/>
            <a:ext cx="18288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ĐS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4795837" y="5337175"/>
          <a:ext cx="6143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13" imgW="228600" imgH="393480" progId="Equation.3">
                  <p:embed/>
                </p:oleObj>
              </mc:Choice>
              <mc:Fallback>
                <p:oleObj name="Equation" r:id="rId13" imgW="2286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7" y="5337175"/>
                        <a:ext cx="614363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5334000" y="54864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8" grpId="1"/>
      <p:bldP spid="9" grpId="0"/>
      <p:bldP spid="9" grpId="1"/>
      <p:bldP spid="11" grpId="0"/>
      <p:bldP spid="12" grpId="0"/>
      <p:bldP spid="15" grpId="0"/>
      <p:bldP spid="17" grpId="0"/>
      <p:bldP spid="17" grpId="1"/>
      <p:bldP spid="20" grpId="0"/>
      <p:bldP spid="21" grpId="0"/>
      <p:bldP spid="25" grpId="0" animBg="1"/>
      <p:bldP spid="26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2057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838200"/>
            <a:ext cx="89154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May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chiếc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túi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hết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m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vải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may 3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chiếc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túi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như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thế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hết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mấy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mét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vải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?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584700" y="914400"/>
          <a:ext cx="368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914400"/>
                        <a:ext cx="3683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124200" y="2590800"/>
            <a:ext cx="2057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3352800"/>
            <a:ext cx="75438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May 3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chiếc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túi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hết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mét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vải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743200" y="4114800"/>
          <a:ext cx="1752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5" imgW="583947" imgH="393529" progId="Equation.3">
                  <p:embed/>
                </p:oleObj>
              </mc:Choice>
              <mc:Fallback>
                <p:oleObj name="Equation" r:id="rId5" imgW="583947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14800"/>
                        <a:ext cx="1752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4495800" y="4321521"/>
            <a:ext cx="83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(m)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657600" y="5151438"/>
            <a:ext cx="18288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Đ/S: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 m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752600" y="1600200"/>
            <a:ext cx="2133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934200" y="1570704"/>
            <a:ext cx="1828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" y="2286000"/>
            <a:ext cx="4381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315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PowerPoint Presentation</vt:lpstr>
      <vt:lpstr>Bài 1: a) Viết tiếp vào chỗ chấm:</vt:lpstr>
      <vt:lpstr>PowerPoint Presentation</vt:lpstr>
      <vt:lpstr>PowerPoint Presentation</vt:lpstr>
      <vt:lpstr>Bài 1: b) Tính bằng hai cách:</vt:lpstr>
      <vt:lpstr>PowerPoint Presentation</vt:lpstr>
      <vt:lpstr>PowerPoint Presentation</vt:lpstr>
      <vt:lpstr>Bài 2:</vt:lpstr>
      <vt:lpstr>Bài 3: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TAComputer</dc:creator>
  <cp:lastModifiedBy>Admin</cp:lastModifiedBy>
  <cp:revision>62</cp:revision>
  <dcterms:created xsi:type="dcterms:W3CDTF">2020-04-16T07:25:46Z</dcterms:created>
  <dcterms:modified xsi:type="dcterms:W3CDTF">2021-12-25T09:51:15Z</dcterms:modified>
</cp:coreProperties>
</file>